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5A88-2DC4-4773-BF83-4C1F9350EE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CC959-E3A9-49A2-9722-E85194A5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5A88-2DC4-4773-BF83-4C1F9350EE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CC959-E3A9-49A2-9722-E85194A5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5A88-2DC4-4773-BF83-4C1F9350EE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CC959-E3A9-49A2-9722-E85194A5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5A88-2DC4-4773-BF83-4C1F9350EE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CC959-E3A9-49A2-9722-E85194A5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5A88-2DC4-4773-BF83-4C1F9350EE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CC959-E3A9-49A2-9722-E85194A5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5A88-2DC4-4773-BF83-4C1F9350EE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CC959-E3A9-49A2-9722-E85194A5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5A88-2DC4-4773-BF83-4C1F9350EE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CC959-E3A9-49A2-9722-E85194A5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5A88-2DC4-4773-BF83-4C1F9350EE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CC959-E3A9-49A2-9722-E85194A5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5A88-2DC4-4773-BF83-4C1F9350EE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CC959-E3A9-49A2-9722-E85194A5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5A88-2DC4-4773-BF83-4C1F9350EE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CC959-E3A9-49A2-9722-E85194A5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5A88-2DC4-4773-BF83-4C1F9350EE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CC959-E3A9-49A2-9722-E85194A5F82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65A88-2DC4-4773-BF83-4C1F9350EEB6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CC959-E3A9-49A2-9722-E85194A5F82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Oral Defense Suggestions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629400" cy="28956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altLang="en-US" sz="11200" b="1" dirty="0" smtClean="0">
                <a:latin typeface="Times New Roman" pitchFamily="18" charset="0"/>
                <a:ea typeface="ＭＳ Ｐゴシック" pitchFamily="34" charset="-128"/>
              </a:rPr>
              <a:t>The Oral Defense should be 20 – 30 minutes in length and will be with the Student, Chair, and 2</a:t>
            </a:r>
            <a:r>
              <a:rPr lang="en-US" altLang="en-US" sz="11200" b="1" baseline="30000" dirty="0" smtClean="0">
                <a:latin typeface="Times New Roman" pitchFamily="18" charset="0"/>
                <a:ea typeface="ＭＳ Ｐゴシック" pitchFamily="34" charset="-128"/>
              </a:rPr>
              <a:t>nd</a:t>
            </a:r>
            <a:r>
              <a:rPr lang="en-US" altLang="en-US" sz="11200" b="1" dirty="0" smtClean="0">
                <a:latin typeface="Times New Roman" pitchFamily="18" charset="0"/>
                <a:ea typeface="ＭＳ Ｐゴシック" pitchFamily="34" charset="-128"/>
              </a:rPr>
              <a:t> Committee member.</a:t>
            </a:r>
          </a:p>
          <a:p>
            <a:pPr algn="l"/>
            <a:r>
              <a:rPr lang="en-US" altLang="en-US" sz="11200" b="1" dirty="0" smtClean="0">
                <a:latin typeface="Times New Roman" pitchFamily="18" charset="0"/>
                <a:ea typeface="ＭＳ Ｐゴシック" pitchFamily="34" charset="-128"/>
              </a:rPr>
              <a:t>Use graphics pertinent to the topic – see following three examples.</a:t>
            </a:r>
          </a:p>
          <a:p>
            <a:pPr algn="l"/>
            <a:r>
              <a:rPr lang="en-US" altLang="en-US" sz="11200" b="1" dirty="0" smtClean="0">
                <a:latin typeface="Times New Roman" pitchFamily="18" charset="0"/>
                <a:ea typeface="ＭＳ Ｐゴシック" pitchFamily="34" charset="-128"/>
              </a:rPr>
              <a:t>Proof and edit slides</a:t>
            </a:r>
          </a:p>
          <a:p>
            <a:pPr algn="l"/>
            <a:r>
              <a:rPr lang="en-US" altLang="en-US" sz="11200" b="1" dirty="0" smtClean="0">
                <a:latin typeface="Times New Roman" pitchFamily="18" charset="0"/>
                <a:ea typeface="ＭＳ Ｐゴシック" pitchFamily="34" charset="-128"/>
              </a:rPr>
              <a:t>Use same font and background on each slide</a:t>
            </a:r>
          </a:p>
          <a:p>
            <a:pPr algn="l"/>
            <a:r>
              <a:rPr lang="en-US" altLang="en-US" sz="11200" b="1" dirty="0" smtClean="0">
                <a:latin typeface="Times New Roman" pitchFamily="18" charset="0"/>
                <a:ea typeface="ＭＳ Ｐゴシック" pitchFamily="34" charset="-128"/>
              </a:rPr>
              <a:t>Check for professional appearance, flow, and unity throughout the presentation</a:t>
            </a:r>
          </a:p>
          <a:p>
            <a:pPr algn="l"/>
            <a:endParaRPr lang="en-US" altLang="en-US" dirty="0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Gun violence is a complex threat that affects small communities, large cities and also nationwide which results to casualties.</a:t>
            </a:r>
          </a:p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Gun violence usually has several harmful effects to the youth of a country such as lose of close friends and relatives.</a:t>
            </a:r>
          </a:p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Children in areas with high rates of gun violence are also affected mentally by the aftermath of gun violence.</a:t>
            </a:r>
          </a:p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The modern-day society is also dissatisfied with the way gun groups are praised which mostly occur among the youth.</a:t>
            </a:r>
            <a:endParaRPr lang="en-US" b="1" dirty="0" smtClean="0"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Problem Statement bullets/citations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latin typeface="Times New Roman" pitchFamily="18" charset="0"/>
                <a:ea typeface="ＭＳ Ｐゴシック" pitchFamily="34" charset="-128"/>
              </a:rPr>
              <a:t>The problem of gun violence continues to take place in high poverty stricken areas and compromise public safety despite the attributed criminal and personal unintended consequences and effects.</a:t>
            </a:r>
            <a:endParaRPr lang="en-US" altLang="en-US" b="1" dirty="0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Purpose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latin typeface="Times New Roman" pitchFamily="18" charset="0"/>
                <a:ea typeface="ＭＳ Ｐゴシック" pitchFamily="34" charset="-128"/>
              </a:rPr>
              <a:t>This particular study was conducted to collect different perspectives of gun violence victims and add up to the already existing information.</a:t>
            </a:r>
            <a:endParaRPr lang="en-US" altLang="en-US" b="1" dirty="0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Research Question(s)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perceptions of gun violence victims towards problems and solutions attributed with the production, distribution and ownership of guns?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Conceptual or Theoretical framework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Social Contract Theory.</a:t>
            </a:r>
          </a:p>
          <a:p>
            <a:pPr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theory was first developed by Hobbes .</a:t>
            </a:r>
          </a:p>
          <a:p>
            <a:pPr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Hobbes came up with the idea of Social Contract Theory in 1651.</a:t>
            </a:r>
          </a:p>
          <a:p>
            <a:pPr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Social Contract Theory will help the research to make sound study decisions by following certain process and procedures.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Method/Design chosen to help add new insights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b="1" dirty="0" smtClean="0">
                <a:latin typeface="Times New Roman" pitchFamily="18" charset="0"/>
                <a:ea typeface="ＭＳ Ｐゴシック" pitchFamily="34" charset="-128"/>
              </a:rPr>
              <a:t>The proposed research will be a phenomenological qualitative study.</a:t>
            </a:r>
          </a:p>
          <a:p>
            <a:r>
              <a:rPr lang="en-US" altLang="en-US" b="1" dirty="0" smtClean="0">
                <a:latin typeface="Times New Roman" pitchFamily="18" charset="0"/>
                <a:ea typeface="ＭＳ Ｐゴシック" pitchFamily="34" charset="-128"/>
              </a:rPr>
              <a:t>This method allows the researcher to construct accurate depictions from the different perspectives given by the gun violence victims.</a:t>
            </a:r>
          </a:p>
          <a:p>
            <a:r>
              <a:rPr lang="en-US" altLang="en-US" b="1" dirty="0" smtClean="0">
                <a:latin typeface="Times New Roman" pitchFamily="18" charset="0"/>
                <a:ea typeface="ＭＳ Ｐゴシック" pitchFamily="34" charset="-128"/>
              </a:rPr>
              <a:t>The selected research design for this study is qualitative design.</a:t>
            </a:r>
          </a:p>
          <a:p>
            <a:r>
              <a:rPr lang="en-US" altLang="en-US" b="1" dirty="0" smtClean="0">
                <a:latin typeface="Times New Roman" pitchFamily="18" charset="0"/>
                <a:ea typeface="ＭＳ Ｐゴシック" pitchFamily="34" charset="-128"/>
              </a:rPr>
              <a:t>This design allows the researcher to lower the extent of having errors and bias as it enhance capturing of reasons, patterns and motives.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Participants and sample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latin typeface="Times New Roman" pitchFamily="18" charset="0"/>
                <a:ea typeface="ＭＳ Ｐゴシック" pitchFamily="34" charset="-128"/>
              </a:rPr>
              <a:t>The samples to be used in the study will be drawn from New Castle County, Delaware.</a:t>
            </a:r>
          </a:p>
          <a:p>
            <a:r>
              <a:rPr lang="en-US" altLang="en-US" b="1" dirty="0" smtClean="0">
                <a:latin typeface="Times New Roman" pitchFamily="18" charset="0"/>
                <a:ea typeface="ＭＳ Ｐゴシック" pitchFamily="34" charset="-128"/>
              </a:rPr>
              <a:t>The sample size will consist of 8 to 12 participants. This number is based on the recruitment process.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Data Collection Technique Plans (think recipe fashion)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Tx/>
              <a:buNone/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1. Use of semi-structured interviews plan will help to gather the necessary data.</a:t>
            </a:r>
          </a:p>
          <a:p>
            <a:pPr>
              <a:buFontTx/>
              <a:buNone/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2. This will be accomplished after getting the consent of the participant, creating a comfortable environment and later drawing attention to subsequent questions.</a:t>
            </a:r>
          </a:p>
          <a:p>
            <a:pPr>
              <a:buFontTx/>
              <a:buNone/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3. Before indulging in the process of data collection, getting an approval from the Walden University Institutional Review Board (IRB) will be necessary.</a:t>
            </a:r>
          </a:p>
          <a:p>
            <a:pPr>
              <a:buFontTx/>
              <a:buNone/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4. All the participants will give their demographic information and agree to have their meeting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audiotaped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. Use of in-depth analysis will be the main means of data collection.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160020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How do you plan to analyze data (describe in recipe card type fashion) (see IRB form)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After getting all the needed information, data will be analyzed using a PC support mechanism to investigate the qualitative information correlation.</a:t>
            </a:r>
          </a:p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Transcribed information will be evaluated several times to understand the information given by the victims from their own point of view.</a:t>
            </a:r>
          </a:p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After the data has been evaluated several times, the participants will be given a chance to review it.</a:t>
            </a:r>
          </a:p>
          <a:p>
            <a:r>
              <a:rPr lang="en-US" b="1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Later after five years, codes will be reduced to significant topics where the researcher will be able to come up with accurate findings.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Closing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b="1" dirty="0" smtClean="0">
                <a:latin typeface="Times New Roman" pitchFamily="18" charset="0"/>
                <a:ea typeface="ＭＳ Ｐゴシック" pitchFamily="34" charset="-128"/>
              </a:rPr>
              <a:t>Thank you Dr. XXX  and Dr. XXXX</a:t>
            </a:r>
          </a:p>
          <a:p>
            <a:pPr>
              <a:buFontTx/>
              <a:buNone/>
            </a:pPr>
            <a:endParaRPr lang="en-US" altLang="en-US" b="1" dirty="0" smtClean="0">
              <a:latin typeface="Times New Roman" pitchFamily="18" charset="0"/>
              <a:ea typeface="ＭＳ Ｐゴシック" pitchFamily="34" charset="-128"/>
            </a:endParaRPr>
          </a:p>
          <a:p>
            <a:pPr>
              <a:buFontTx/>
              <a:buNone/>
            </a:pPr>
            <a:r>
              <a:rPr lang="en-US" altLang="en-US" b="1" dirty="0" smtClean="0">
                <a:latin typeface="Times New Roman" pitchFamily="18" charset="0"/>
                <a:ea typeface="ＭＳ Ｐゴシック" pitchFamily="34" charset="-128"/>
              </a:rPr>
              <a:t>This concludes my first oral defense presentation. I would now like to invite your questions</a:t>
            </a:r>
            <a:endParaRPr lang="en-US" altLang="en-US" b="1" dirty="0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639</Words>
  <Application>Microsoft Office PowerPoint</Application>
  <PresentationFormat>On-screen Show (4:3)</PresentationFormat>
  <Paragraphs>44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Oral Defense Suggestions</vt:lpstr>
      <vt:lpstr>Slide 2</vt:lpstr>
      <vt:lpstr>Background</vt:lpstr>
      <vt:lpstr>Problem Statement bullets/citations</vt:lpstr>
      <vt:lpstr>Purpose Statement</vt:lpstr>
      <vt:lpstr>Research Question(s)</vt:lpstr>
      <vt:lpstr>Conceptual or Theoretical framework </vt:lpstr>
      <vt:lpstr>Method/Design chosen to help add new insights</vt:lpstr>
      <vt:lpstr>Participants and sample size</vt:lpstr>
      <vt:lpstr>Data Collection Technique Plans (think recipe fashion) </vt:lpstr>
      <vt:lpstr>How do you plan to analyze data (describe in recipe card type fashion) (see IRB form)</vt:lpstr>
      <vt:lpstr>Closing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 Defense Suggestions</dc:title>
  <dc:creator>owner</dc:creator>
  <cp:lastModifiedBy>owner</cp:lastModifiedBy>
  <cp:revision>3</cp:revision>
  <dcterms:created xsi:type="dcterms:W3CDTF">2018-04-10T12:32:16Z</dcterms:created>
  <dcterms:modified xsi:type="dcterms:W3CDTF">2018-04-10T12:59:12Z</dcterms:modified>
</cp:coreProperties>
</file>